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zh-C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471580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C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fld>
            <a:endParaRPr lang="zh-C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C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</a:t>
            </a:fld>
            <a:endParaRPr lang="zh-C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15</a:t>
            </a:fld>
            <a:endParaRPr lang="zh-C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C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zh-C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C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fld>
            <a:endParaRPr lang="zh-C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C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zh-C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C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9</a:t>
            </a:fld>
            <a:endParaRPr lang="zh-C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4664146"/>
            <a:ext cx="9151089" cy="0"/>
          </a:xfrm>
          <a:prstGeom prst="rtTriangle">
            <a:avLst/>
          </a:prstGeom>
          <a:gradFill>
            <a:gsLst>
              <a:gs pos="0">
                <a:srgbClr val="007593"/>
              </a:gs>
              <a:gs pos="55000">
                <a:srgbClr val="5FD0EC"/>
              </a:gs>
              <a:gs pos="100000">
                <a:srgbClr val="007593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-3765" y="4953000"/>
            <a:ext cx="9147765" cy="1912086"/>
            <a:chOff x="-3765" y="4832896"/>
            <a:chExt cx="9147765" cy="2032190"/>
          </a:xfrm>
        </p:grpSpPr>
        <p:sp>
          <p:nvSpPr>
            <p:cNvPr id="24" name="Shape 24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ABDEEA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  <a:rtl val="0"/>
              </a:endParaRPr>
            </a:p>
          </p:txBody>
        </p:sp>
        <p:cxnSp>
          <p:nvCxnSpPr>
            <p:cNvPr id="27" name="Shape 27"/>
            <p:cNvCxnSpPr/>
            <p:nvPr/>
          </p:nvCxnSpPr>
          <p:spPr>
            <a:xfrm>
              <a:off x="-3765" y="4880373"/>
              <a:ext cx="9147763" cy="839941"/>
            </a:xfrm>
            <a:prstGeom prst="straightConnector1">
              <a:avLst/>
            </a:prstGeom>
            <a:noFill/>
            <a:ln w="12050" cap="flat" cmpd="sng">
              <a:solidFill>
                <a:srgbClr val="A3D9E7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rgbClr val="FFFFFF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4936367" y="2182284"/>
            <a:ext cx="5592759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823118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922712" y="2931710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010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1102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010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1102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3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010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1102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3" cy="3941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010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1102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914400" y="274318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B2B2B2"/>
            </a:gs>
            <a:gs pos="40000">
              <a:srgbClr val="9F9F9F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99272" y="5944935"/>
            <a:ext cx="4940622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ABDEEA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-6040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A3D9E7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" name="Shape 88"/>
          <p:cNvSpPr/>
          <p:nvPr/>
        </p:nvSpPr>
        <p:spPr>
          <a:xfrm>
            <a:off x="8664110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9A6"/>
              </a:gs>
              <a:gs pos="72000">
                <a:srgbClr val="65CCE6"/>
              </a:gs>
              <a:gs pos="100000">
                <a:srgbClr val="8ED9EC"/>
              </a:gs>
            </a:gsLst>
            <a:lin ang="16200000" scaled="0"/>
          </a:gradFill>
          <a:ln w="9525" cap="rnd" cmpd="sng">
            <a:solidFill>
              <a:srgbClr val="217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99272" y="5944935"/>
            <a:ext cx="4940622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ABDEEA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6040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A3D9E7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6095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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21792" marR="0" lvl="1" indent="-121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59536" marR="0" lvl="2" indent="-21336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143000" marR="0" lvl="3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371600" marR="0" lvl="4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600200" marR="0" lvl="5" indent="-254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828800" marR="0" lvl="6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2057400" marR="0" lvl="7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286000" marR="0" lvl="8" indent="-381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◾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fld id="{00000000-1234-1234-1234-123412341234}" type="slidenum">
              <a:rPr lang="zh-CN"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‹#›</a:t>
            </a:fld>
            <a:endParaRPr lang="zh-CN" sz="10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你猜你猜你猜猜？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65760" marR="0" lvl="0" indent="-149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自由女神像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875" y="1481325"/>
            <a:ext cx="8050237" cy="452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猜一个地方!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33" y="1676400"/>
            <a:ext cx="8610599" cy="491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猜一个地方!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48" y="1942175"/>
            <a:ext cx="8732299" cy="41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猜一个地方!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875" y="1417650"/>
            <a:ext cx="6264498" cy="46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猜一个地方!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19200"/>
            <a:ext cx="7239000" cy="54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猜一个地方!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371600"/>
            <a:ext cx="7658097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猜一个地方!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295400"/>
            <a:ext cx="3657600" cy="487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猜一个地方!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95400"/>
            <a:ext cx="7619999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长城！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19200"/>
            <a:ext cx="8153398" cy="537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猜一个水果！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200" y="1321400"/>
            <a:ext cx="59943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49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猜一个水果！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0"/>
            <a:ext cx="8572500" cy="48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猜一个水果！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447800"/>
            <a:ext cx="5333998" cy="475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香蕉！</a:t>
            </a:r>
          </a:p>
        </p:txBody>
      </p:sp>
      <p:sp>
        <p:nvSpPr>
          <p:cNvPr id="132" name="Shape 132"/>
          <p:cNvSpPr/>
          <p:nvPr/>
        </p:nvSpPr>
        <p:spPr>
          <a:xfrm>
            <a:off x="42863" y="-2833688"/>
            <a:ext cx="7162799" cy="5905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95263" y="-2681288"/>
            <a:ext cx="7162799" cy="5905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47662" y="-2528888"/>
            <a:ext cx="7162799" cy="59055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  <a:rtl val="0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447800"/>
            <a:ext cx="6172016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65760" marR="0" lvl="0" indent="-149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猜一个东西!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775" y="1554525"/>
            <a:ext cx="6769814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猜一个东西!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l="34944" t="38621" r="45790" b="32480"/>
          <a:stretch/>
        </p:blipFill>
        <p:spPr>
          <a:xfrm>
            <a:off x="2962511" y="1998974"/>
            <a:ext cx="3218974" cy="36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65760" marR="0" lvl="0" indent="-149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猜一个东西!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275" y="1728750"/>
            <a:ext cx="3954150" cy="389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65760" marR="0" lvl="0" indent="-149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r>
              <a:rPr lang="zh-CN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rPr>
              <a:t>猜一个东西!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ambl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800" y="1721650"/>
            <a:ext cx="1390148" cy="391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Macintosh PowerPoint</Application>
  <PresentationFormat>On-screen Show (4:3)</PresentationFormat>
  <Paragraphs>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Rambla</vt:lpstr>
      <vt:lpstr>Concourse</vt:lpstr>
      <vt:lpstr>你猜你猜你猜猜？ </vt:lpstr>
      <vt:lpstr>猜一个水果！</vt:lpstr>
      <vt:lpstr>猜一个水果！</vt:lpstr>
      <vt:lpstr>猜一个水果！</vt:lpstr>
      <vt:lpstr>香蕉！</vt:lpstr>
      <vt:lpstr>猜一个东西! </vt:lpstr>
      <vt:lpstr>猜一个东西! </vt:lpstr>
      <vt:lpstr>猜一个东西! </vt:lpstr>
      <vt:lpstr>猜一个东西! </vt:lpstr>
      <vt:lpstr>自由女神像 </vt:lpstr>
      <vt:lpstr>猜一个地方!</vt:lpstr>
      <vt:lpstr>猜一个地方!</vt:lpstr>
      <vt:lpstr>猜一个地方!</vt:lpstr>
      <vt:lpstr>猜一个地方!</vt:lpstr>
      <vt:lpstr>猜一个地方!</vt:lpstr>
      <vt:lpstr>猜一个地方!</vt:lpstr>
      <vt:lpstr>猜一个地方!</vt:lpstr>
      <vt:lpstr>长城！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你猜你猜你猜猜？ </dc:title>
  <cp:lastModifiedBy>Meng Yeh</cp:lastModifiedBy>
  <cp:revision>1</cp:revision>
  <dcterms:modified xsi:type="dcterms:W3CDTF">2016-01-01T00:01:51Z</dcterms:modified>
</cp:coreProperties>
</file>